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4"/>
    <p:restoredTop sz="95537"/>
  </p:normalViewPr>
  <p:slideViewPr>
    <p:cSldViewPr snapToGrid="0" snapToObjects="1">
      <p:cViewPr>
        <p:scale>
          <a:sx n="125" d="100"/>
          <a:sy n="125" d="100"/>
        </p:scale>
        <p:origin x="72" y="-143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28.jpe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B49AE-497E-C23B-4754-B19BA59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56" y="839799"/>
            <a:ext cx="2675930" cy="266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3AF00D-5D4F-1C38-57B8-9C825656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143" y="3992069"/>
            <a:ext cx="2431556" cy="2470710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854276" y="778858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HOUGH TRANFROM &amp; RANSAC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859588" y="198745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27" y="4735588"/>
            <a:ext cx="1700579" cy="1670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61" y="4723361"/>
            <a:ext cx="1741617" cy="1694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61" y="2696982"/>
            <a:ext cx="1726915" cy="1694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065" y="2696982"/>
            <a:ext cx="1726918" cy="169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43" y="3521916"/>
            <a:ext cx="2107076" cy="204884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774519" y="4546336"/>
            <a:ext cx="906608" cy="1024420"/>
          </a:xfrm>
          <a:prstGeom prst="bentConnector3">
            <a:avLst>
              <a:gd name="adj1" fmla="val 539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6443294" y="199863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5466983" y="3544016"/>
            <a:ext cx="782478" cy="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381706" y="5570410"/>
            <a:ext cx="867755" cy="3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10454274" y="269698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774519" y="3544039"/>
            <a:ext cx="965546" cy="1002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797404" y="3934064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9062255" y="4380332"/>
            <a:ext cx="182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On inliers 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9461911" y="295905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  <p:sp>
        <p:nvSpPr>
          <p:cNvPr id="79" name="CuadroTexto 41">
            <a:extLst>
              <a:ext uri="{FF2B5EF4-FFF2-40B4-BE49-F238E27FC236}">
                <a16:creationId xmlns:a16="http://schemas.microsoft.com/office/drawing/2014/main" id="{BA3D1E1A-FA06-8474-1F23-EE8673C6BBA2}"/>
              </a:ext>
            </a:extLst>
          </p:cNvPr>
          <p:cNvSpPr txBox="1"/>
          <p:nvPr/>
        </p:nvSpPr>
        <p:spPr>
          <a:xfrm>
            <a:off x="3816852" y="245374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1</a:t>
            </a:r>
          </a:p>
        </p:txBody>
      </p:sp>
      <p:sp>
        <p:nvSpPr>
          <p:cNvPr id="81" name="CuadroTexto 41">
            <a:extLst>
              <a:ext uri="{FF2B5EF4-FFF2-40B4-BE49-F238E27FC236}">
                <a16:creationId xmlns:a16="http://schemas.microsoft.com/office/drawing/2014/main" id="{3ED38C05-0DEF-3AD0-451C-67D2C476F999}"/>
              </a:ext>
            </a:extLst>
          </p:cNvPr>
          <p:cNvSpPr txBox="1"/>
          <p:nvPr/>
        </p:nvSpPr>
        <p:spPr>
          <a:xfrm>
            <a:off x="3762743" y="479515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n</a:t>
            </a:r>
          </a:p>
        </p:txBody>
      </p:sp>
      <p:sp>
        <p:nvSpPr>
          <p:cNvPr id="82" name="CuadroTexto 41">
            <a:extLst>
              <a:ext uri="{FF2B5EF4-FFF2-40B4-BE49-F238E27FC236}">
                <a16:creationId xmlns:a16="http://schemas.microsoft.com/office/drawing/2014/main" id="{6458DE98-4B08-984A-E76E-47CD00C6B19D}"/>
              </a:ext>
            </a:extLst>
          </p:cNvPr>
          <p:cNvSpPr txBox="1"/>
          <p:nvPr/>
        </p:nvSpPr>
        <p:spPr>
          <a:xfrm>
            <a:off x="6373727" y="2449524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15 inliers </a:t>
            </a:r>
          </a:p>
        </p:txBody>
      </p:sp>
      <p:sp>
        <p:nvSpPr>
          <p:cNvPr id="83" name="CuadroTexto 41">
            <a:extLst>
              <a:ext uri="{FF2B5EF4-FFF2-40B4-BE49-F238E27FC236}">
                <a16:creationId xmlns:a16="http://schemas.microsoft.com/office/drawing/2014/main" id="{358162A4-756E-1239-D92F-2292AF71E590}"/>
              </a:ext>
            </a:extLst>
          </p:cNvPr>
          <p:cNvSpPr txBox="1"/>
          <p:nvPr/>
        </p:nvSpPr>
        <p:spPr>
          <a:xfrm>
            <a:off x="6454201" y="4788280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inliers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8AE00D0-76CD-73FE-E2AE-A042F9028E3D}"/>
              </a:ext>
            </a:extLst>
          </p:cNvPr>
          <p:cNvCxnSpPr>
            <a:cxnSpLocks/>
            <a:stCxn id="13" idx="3"/>
            <a:endCxn id="57" idx="1"/>
          </p:cNvCxnSpPr>
          <p:nvPr/>
        </p:nvCxnSpPr>
        <p:spPr>
          <a:xfrm flipV="1">
            <a:off x="7991078" y="5227424"/>
            <a:ext cx="957065" cy="3429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A8747CB-26B7-200D-6051-48DC6A1FB35C}"/>
              </a:ext>
            </a:extLst>
          </p:cNvPr>
          <p:cNvCxnSpPr>
            <a:cxnSpLocks/>
            <a:stCxn id="18" idx="3"/>
            <a:endCxn id="57" idx="1"/>
          </p:cNvCxnSpPr>
          <p:nvPr/>
        </p:nvCxnSpPr>
        <p:spPr>
          <a:xfrm>
            <a:off x="7976376" y="3544016"/>
            <a:ext cx="971767" cy="1683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02A135-E52F-3A01-76A0-1896AB868D4A}"/>
              </a:ext>
            </a:extLst>
          </p:cNvPr>
          <p:cNvCxnSpPr>
            <a:cxnSpLocks/>
            <a:stCxn id="57" idx="0"/>
            <a:endCxn id="4" idx="2"/>
          </p:cNvCxnSpPr>
          <p:nvPr/>
        </p:nvCxnSpPr>
        <p:spPr>
          <a:xfrm flipV="1">
            <a:off x="10163921" y="3501206"/>
            <a:ext cx="0" cy="4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405731B7-1D4A-2040-10D6-8DB0937C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527" y="1247832"/>
            <a:ext cx="2925460" cy="13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75202" y="780807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BLOB</a:t>
            </a:r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2037781" y="136166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07103" y="5080442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07103" y="5538509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484372" y="6009728"/>
            <a:ext cx="48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52936" y="2806263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8" name="CuadroTexto 41">
            <a:extLst>
              <a:ext uri="{FF2B5EF4-FFF2-40B4-BE49-F238E27FC236}">
                <a16:creationId xmlns:a16="http://schemas.microsoft.com/office/drawing/2014/main" id="{6A656899-535C-DF18-DA13-37E9E9AD6063}"/>
              </a:ext>
            </a:extLst>
          </p:cNvPr>
          <p:cNvSpPr txBox="1"/>
          <p:nvPr/>
        </p:nvSpPr>
        <p:spPr>
          <a:xfrm>
            <a:off x="5124783" y="2948400"/>
            <a:ext cx="12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BLOB Detection 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9655" y="979082"/>
            <a:ext cx="2771110" cy="87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91A21-C6AE-1B36-90BE-3A4D46DBC1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59655" y="2091087"/>
            <a:ext cx="2789128" cy="95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E61872-8D5B-09B4-AE84-1911DBBACC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6694" y="5086800"/>
            <a:ext cx="1905306" cy="126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97565-57F2-D6E1-9F94-30E86D9E37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1200" y="3539034"/>
            <a:ext cx="1900800" cy="126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1E57F-7E64-5FD9-55BE-BBD6C58FB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3981" y="5086831"/>
            <a:ext cx="1917046" cy="126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B387A-01B7-C010-55D3-3B29735552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6789" y="3541414"/>
            <a:ext cx="1901627" cy="1266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68B3E3-EECC-C5D9-6970-2BB44FF8F4B3}"/>
              </a:ext>
            </a:extLst>
          </p:cNvPr>
          <p:cNvCxnSpPr/>
          <p:nvPr/>
        </p:nvCxnSpPr>
        <p:spPr>
          <a:xfrm>
            <a:off x="10049382" y="1891505"/>
            <a:ext cx="0" cy="199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2E357C-31AA-7DA1-60B3-9741F163DD3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8738416" y="4172634"/>
            <a:ext cx="1012784" cy="2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F5EDF1-1461-6803-F5BE-91AC594D8025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 flipV="1">
            <a:off x="8771027" y="5720400"/>
            <a:ext cx="975667" cy="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41">
            <a:extLst>
              <a:ext uri="{FF2B5EF4-FFF2-40B4-BE49-F238E27FC236}">
                <a16:creationId xmlns:a16="http://schemas.microsoft.com/office/drawing/2014/main" id="{9A32C3C8-8008-0494-69FC-6B6B27B2AAC3}"/>
              </a:ext>
            </a:extLst>
          </p:cNvPr>
          <p:cNvSpPr txBox="1"/>
          <p:nvPr/>
        </p:nvSpPr>
        <p:spPr>
          <a:xfrm>
            <a:off x="8771027" y="3538562"/>
            <a:ext cx="1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4299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</a:t>
            </a:r>
            <a:r>
              <a:rPr lang="es-ES" sz="1200" b="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112</a:t>
            </a:r>
          </a:p>
        </p:txBody>
      </p:sp>
      <p:sp>
        <p:nvSpPr>
          <p:cNvPr id="90" name="CuadroTexto 41">
            <a:extLst>
              <a:ext uri="{FF2B5EF4-FFF2-40B4-BE49-F238E27FC236}">
                <a16:creationId xmlns:a16="http://schemas.microsoft.com/office/drawing/2014/main" id="{3C3E3C2B-2F2B-8651-0708-2CDEB70752E6}"/>
              </a:ext>
            </a:extLst>
          </p:cNvPr>
          <p:cNvSpPr txBox="1"/>
          <p:nvPr/>
        </p:nvSpPr>
        <p:spPr>
          <a:xfrm>
            <a:off x="8781142" y="5086831"/>
            <a:ext cx="965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48211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28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1" name="CuadroTexto 41">
            <a:extLst>
              <a:ext uri="{FF2B5EF4-FFF2-40B4-BE49-F238E27FC236}">
                <a16:creationId xmlns:a16="http://schemas.microsoft.com/office/drawing/2014/main" id="{BC6DB1EC-297B-4645-6968-EB10715C5F21}"/>
              </a:ext>
            </a:extLst>
          </p:cNvPr>
          <p:cNvSpPr txBox="1"/>
          <p:nvPr/>
        </p:nvSpPr>
        <p:spPr>
          <a:xfrm>
            <a:off x="6986398" y="1669437"/>
            <a:ext cx="1456987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7979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0.2</a:t>
            </a:r>
          </a:p>
          <a:p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Good </a:t>
            </a:r>
            <a:r>
              <a:rPr lang="es-ES" sz="120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572 </a:t>
            </a:r>
          </a:p>
          <a:p>
            <a:endParaRPr lang="es-ES" sz="105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664</Words>
  <Application>Microsoft Office PowerPoint</Application>
  <PresentationFormat>Widescreen</PresentationFormat>
  <Paragraphs>194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Alex Abades Grimes</cp:lastModifiedBy>
  <cp:revision>109</cp:revision>
  <dcterms:created xsi:type="dcterms:W3CDTF">2022-05-09T10:43:32Z</dcterms:created>
  <dcterms:modified xsi:type="dcterms:W3CDTF">2022-05-15T14:51:08Z</dcterms:modified>
</cp:coreProperties>
</file>